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иД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88D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60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0"/>
            <a:ext cx="7851648" cy="1219200"/>
          </a:xfrm>
          <a:ln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9600" dirty="0" smtClean="0">
                <a:effectLst/>
              </a:rPr>
              <a:t>Months</a:t>
            </a:r>
            <a:r>
              <a:rPr lang="ru-RU" sz="4800" dirty="0" smtClean="0"/>
              <a:t> </a:t>
            </a:r>
            <a:r>
              <a:rPr lang="ru-RU" sz="4800" dirty="0" smtClean="0">
                <a:solidFill>
                  <a:schemeClr val="tx1"/>
                </a:solidFill>
              </a:rPr>
              <a:t>месяцы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854696" cy="5638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January –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дженьюри</a:t>
            </a:r>
            <a:r>
              <a:rPr lang="ru-RU" b="1" dirty="0" smtClean="0">
                <a:solidFill>
                  <a:schemeClr val="tx1"/>
                </a:solidFill>
              </a:rPr>
              <a:t> - январь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February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фебрури</a:t>
            </a:r>
            <a:r>
              <a:rPr lang="ru-RU" b="1" dirty="0" smtClean="0">
                <a:solidFill>
                  <a:schemeClr val="tx1"/>
                </a:solidFill>
              </a:rPr>
              <a:t> - февраль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March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мач</a:t>
            </a:r>
            <a:r>
              <a:rPr lang="ru-RU" b="1" dirty="0" smtClean="0">
                <a:solidFill>
                  <a:schemeClr val="tx1"/>
                </a:solidFill>
              </a:rPr>
              <a:t> - март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April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эйприл</a:t>
            </a:r>
            <a:r>
              <a:rPr lang="ru-RU" b="1" dirty="0" smtClean="0">
                <a:solidFill>
                  <a:schemeClr val="tx1"/>
                </a:solidFill>
              </a:rPr>
              <a:t> - апрель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May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мэй</a:t>
            </a:r>
            <a:r>
              <a:rPr lang="ru-RU" b="1" dirty="0" smtClean="0">
                <a:solidFill>
                  <a:schemeClr val="tx1"/>
                </a:solidFill>
              </a:rPr>
              <a:t> - май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June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джун</a:t>
            </a:r>
            <a:r>
              <a:rPr lang="ru-RU" b="1" dirty="0" smtClean="0">
                <a:solidFill>
                  <a:schemeClr val="tx1"/>
                </a:solidFill>
              </a:rPr>
              <a:t> - июнь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July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джулай</a:t>
            </a:r>
            <a:r>
              <a:rPr lang="ru-RU" b="1" dirty="0" smtClean="0">
                <a:solidFill>
                  <a:schemeClr val="tx1"/>
                </a:solidFill>
              </a:rPr>
              <a:t> - июль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August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огэст</a:t>
            </a:r>
            <a:r>
              <a:rPr lang="ru-RU" b="1" dirty="0" smtClean="0">
                <a:solidFill>
                  <a:schemeClr val="tx1"/>
                </a:solidFill>
              </a:rPr>
              <a:t> - август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September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септэмбэ</a:t>
            </a:r>
            <a:r>
              <a:rPr lang="ru-RU" b="1" dirty="0" smtClean="0">
                <a:solidFill>
                  <a:schemeClr val="tx1"/>
                </a:solidFill>
              </a:rPr>
              <a:t> - сентябрь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October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октоубэ</a:t>
            </a:r>
            <a:r>
              <a:rPr lang="ru-RU" b="1" dirty="0" smtClean="0">
                <a:solidFill>
                  <a:schemeClr val="tx1"/>
                </a:solidFill>
              </a:rPr>
              <a:t> - октябрь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November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ноувэмбэ</a:t>
            </a:r>
            <a:r>
              <a:rPr lang="ru-RU" b="1" dirty="0" smtClean="0">
                <a:solidFill>
                  <a:schemeClr val="tx1"/>
                </a:solidFill>
              </a:rPr>
              <a:t> - ноябрь</a:t>
            </a:r>
            <a:endParaRPr lang="en-US" b="1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December</a:t>
            </a:r>
            <a:r>
              <a:rPr lang="ru-RU" b="1" dirty="0" smtClean="0">
                <a:solidFill>
                  <a:schemeClr val="tx1"/>
                </a:solidFill>
              </a:rPr>
              <a:t> – </a:t>
            </a:r>
            <a:r>
              <a:rPr lang="ru-RU" b="1" dirty="0" err="1" smtClean="0">
                <a:solidFill>
                  <a:schemeClr val="tx1"/>
                </a:solidFill>
              </a:rPr>
              <a:t>дисэмбэ</a:t>
            </a:r>
            <a:r>
              <a:rPr lang="ru-RU" b="1" dirty="0" smtClean="0">
                <a:solidFill>
                  <a:schemeClr val="tx1"/>
                </a:solidFill>
              </a:rPr>
              <a:t> - декабрь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Название месяцев в алфавитном порядке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486400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1. </a:t>
            </a:r>
            <a:r>
              <a:rPr lang="en-US" sz="4800" b="1" dirty="0" smtClean="0">
                <a:solidFill>
                  <a:schemeClr val="tx1"/>
                </a:solidFill>
              </a:rPr>
              <a:t>April</a:t>
            </a:r>
            <a:endParaRPr lang="ru-RU" sz="48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4800" b="1" dirty="0" smtClean="0">
                <a:solidFill>
                  <a:schemeClr val="tx1"/>
                </a:solidFill>
              </a:rPr>
              <a:t>2. </a:t>
            </a:r>
            <a:r>
              <a:rPr lang="en-US" sz="4800" b="1" dirty="0" smtClean="0">
                <a:solidFill>
                  <a:schemeClr val="tx1"/>
                </a:solidFill>
              </a:rPr>
              <a:t>August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3. December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4. February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5. January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6. July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7. June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8. March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9. May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10. November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11. October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tx1"/>
                </a:solidFill>
              </a:rPr>
              <a:t>12. September</a:t>
            </a:r>
            <a:endParaRPr lang="ru-R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609600"/>
            <a:ext cx="6400800" cy="2667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Названия месяцев в английском языке всегда пишутся с заглавной буквы.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She likes 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une and 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uly. </a:t>
            </a:r>
          </a:p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Do you like </a:t>
            </a:r>
            <a:r>
              <a:rPr lang="en-US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ctober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учит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81800" y="1752600"/>
            <a:ext cx="2232660" cy="341376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  <a:scene3d>
              <a:camera prst="orthographicFront"/>
              <a:lightRig rig="threePt" dir="t"/>
            </a:scene3d>
            <a:sp3d prstMaterial="metal"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do not like November and March.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I can skate in winter.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I swim in the river in summer.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I like May and September.</a:t>
            </a:r>
          </a:p>
          <a:p>
            <a:pPr>
              <a:buNone/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I like spring and autumn.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54162"/>
            <a:ext cx="83820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Тетрадь стр. 43 №3 или сделать перекидной календарь на 2016 год.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Учить названия месяцев.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1088DA"/>
                </a:solidFill>
                <a:effectLst>
                  <a:innerShdw blurRad="63500" dist="50800" dir="13500000">
                    <a:schemeClr val="accent1">
                      <a:lumMod val="50000"/>
                      <a:alpha val="50000"/>
                    </a:schemeClr>
                  </a:inn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Our lesson is over. </a:t>
            </a:r>
            <a:br>
              <a:rPr lang="en-US" b="1" dirty="0" smtClean="0">
                <a:solidFill>
                  <a:srgbClr val="1088DA"/>
                </a:solidFill>
                <a:effectLst>
                  <a:innerShdw blurRad="63500" dist="50800" dir="13500000">
                    <a:schemeClr val="accent1">
                      <a:lumMod val="50000"/>
                      <a:alpha val="50000"/>
                    </a:schemeClr>
                  </a:inn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1088DA"/>
                </a:solidFill>
                <a:effectLst>
                  <a:innerShdw blurRad="63500" dist="50800" dir="13500000">
                    <a:schemeClr val="accent1">
                      <a:lumMod val="50000"/>
                      <a:alpha val="50000"/>
                    </a:schemeClr>
                  </a:innerShdw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Good-bye</a:t>
            </a:r>
            <a:endParaRPr lang="ru-RU" b="1" dirty="0">
              <a:solidFill>
                <a:srgbClr val="1088DA"/>
              </a:solidFill>
              <a:effectLst>
                <a:innerShdw blurRad="63500" dist="50800" dir="13500000">
                  <a:schemeClr val="accent1">
                    <a:lumMod val="50000"/>
                    <a:alpha val="50000"/>
                  </a:schemeClr>
                </a:innerShdw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125</TotalTime>
  <Words>194</Words>
  <PresentationFormat>Экран (4:3)</PresentationFormat>
  <Paragraphs>38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Months месяцы</vt:lpstr>
      <vt:lpstr>Название месяцев в алфавитном порядке</vt:lpstr>
      <vt:lpstr>Слайд 3</vt:lpstr>
      <vt:lpstr>Слайд 4</vt:lpstr>
      <vt:lpstr>Домашнее задание</vt:lpstr>
      <vt:lpstr>Our lesson is over.  Good-bye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Months месяцы</dc:title>
  <dc:creator>МиД</dc:creator>
  <cp:lastModifiedBy>МиД</cp:lastModifiedBy>
  <cp:revision>14</cp:revision>
  <dcterms:created xsi:type="dcterms:W3CDTF">2016-01-24T15:01:05Z</dcterms:created>
  <dcterms:modified xsi:type="dcterms:W3CDTF">2016-01-24T17:16:39Z</dcterms:modified>
</cp:coreProperties>
</file>