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37ECEE-CF21-40C5-AF1F-F38D46C328C4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08F728-C862-4432-9C36-7987E32E6B4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Виды научно-исследовательских работ</a:t>
            </a:r>
            <a:endParaRPr lang="ru-RU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82669E12-31B6-4D16-A835-673800917B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611560" y="764704"/>
            <a:ext cx="8136904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5343872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Целью данной работы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является выявление видов научно-исследовательской работы.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1.Расскрыть понятие «научное исследование» и охарактеризовать его.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2.Рассмотреть понятие и специфику научно-исследовательских работ.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3.Охарактеризовать виды  научно-исследовательских работ.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0" y="-387424"/>
            <a:ext cx="8892480" cy="2520280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Научное исследование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процесс изучения, эксперимента, мысли и проверки теории, связанный с получением научных знаний.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Виды научных исследований:</a:t>
            </a:r>
          </a:p>
          <a:p>
            <a:pPr>
              <a:buNone/>
            </a:pPr>
            <a:endParaRPr lang="ru-RU" dirty="0"/>
          </a:p>
          <a:p>
            <a:r>
              <a:rPr lang="ru-RU" dirty="0"/>
              <a:t>1. Фундаментальное исследование</a:t>
            </a:r>
          </a:p>
          <a:p>
            <a:r>
              <a:rPr lang="ru-RU" dirty="0"/>
              <a:t>2. Прикладное исследование</a:t>
            </a:r>
          </a:p>
          <a:p>
            <a:r>
              <a:rPr lang="ru-RU" dirty="0"/>
              <a:t>3. Поисковое исследование </a:t>
            </a:r>
          </a:p>
          <a:p>
            <a:r>
              <a:rPr lang="ru-RU" dirty="0"/>
              <a:t>4. Разработка научного исследования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право 7"/>
          <p:cNvSpPr/>
          <p:nvPr/>
        </p:nvSpPr>
        <p:spPr>
          <a:xfrm>
            <a:off x="395536" y="404664"/>
            <a:ext cx="4824536" cy="6453336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51520" y="404664"/>
            <a:ext cx="4608512" cy="6192688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XVI-ом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веке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Франсисом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Бэконом высказана идея, о том, что наука может и должна организовываться для изучения природы и для развития наций. Утверждая таким образом экономический и политический интерес научного достижения, и необходимость для правителей не недооценивать стоимость их учёных, Бэкон закладывает основы научного исследования,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институционализированного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окружённого научной политикой, принимающей участие в организации работ учёных, чтобы использовать лучше экономическое и военное достижение нации.</a:t>
            </a:r>
          </a:p>
          <a:p>
            <a:endParaRPr lang="ru-RU" dirty="0"/>
          </a:p>
        </p:txBody>
      </p:sp>
      <p:pic>
        <p:nvPicPr>
          <p:cNvPr id="7" name="Содержимое 6" descr="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62245" y="908720"/>
            <a:ext cx="3881755" cy="485219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8291264" cy="276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5919936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Исследование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это вид деятельности человека, состоящий: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а) в распознавании проблем и ситуаций,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б) в определении их происхождения, свойств, содержания, закономерностей поведения и развития.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установлении места этих проблем и ситуаций в системе накопленных знаний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г) в нахождении путей, средств и возможностей использования новых представлений или знаний о данной проблеме в практике се разрешения.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образом, понятие «научное исследование» довольно широкое и всеохватывающее, суть которого: процесс изучения и эксперимента.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2046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76672"/>
            <a:ext cx="8363272" cy="5847928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научно-исследовательским работам относят работы, связанные с осуществлением научной (научно-исследовательской), научно-технической деятельности и экспериментальных разработок: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1. Научная (научно-исследовательская) деятельность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Научно-техническая деятельность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3. Экспериментальные разработки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4. Технологические работы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5. Экспериментальные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51520" y="658369"/>
            <a:ext cx="84352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59735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Существует и применяется два основных вида научно-исследовательской работы студентов (НИРС).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Учебная научно-исследовательская работа студентов, предусмотренная действующими учебными планами.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 этому виду НИРС можно отнести курсовые работы, выполняемые в течение всего срока обучения в ВУЗе, рефераты, доклады, а так же дипломную работу, выполняемую на пятом курсе.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Доклад - развернутое устное сообщение на какую-либо тему, сделанное публично, т.е. в присутствии слушателей, зрителей.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Реферат - краткое изложение в письменной форме определенного научного материала.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 - самостоятельно планируемая и реализуемая студентами работа.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Курсовое проектирование (работа) - организационная форма обучения, применяется на заключительном этапе изучения учебной дисциплины (дисциплин) и профессиональных модулей.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Дипломное проектирование (работа) - организационная форма обучения, применяемая на завершающем этапе учебного процесса;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Исследовательская работа - вид творческой деятельности студента, направленный на получение новых знаний.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</TotalTime>
  <Words>439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Times New Roman</vt:lpstr>
      <vt:lpstr>Wingdings 2</vt:lpstr>
      <vt:lpstr>Поток</vt:lpstr>
      <vt:lpstr>Виды научно-исследовательских работ</vt:lpstr>
      <vt:lpstr>Презентация PowerPoint</vt:lpstr>
      <vt:lpstr>Научное исследование - процесс изучения, эксперимента, мысли и проверки теории, связанный с получением научных знаний.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научно-исследовательских работ</dc:title>
  <dc:creator>Юля</dc:creator>
  <cp:lastModifiedBy>админ</cp:lastModifiedBy>
  <cp:revision>10</cp:revision>
  <dcterms:created xsi:type="dcterms:W3CDTF">2013-11-26T17:50:12Z</dcterms:created>
  <dcterms:modified xsi:type="dcterms:W3CDTF">2022-11-01T10:03:39Z</dcterms:modified>
</cp:coreProperties>
</file>