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9" r:id="rId9"/>
    <p:sldId id="268" r:id="rId10"/>
    <p:sldId id="281" r:id="rId11"/>
    <p:sldId id="28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FF33CC"/>
    <a:srgbClr val="29364B"/>
    <a:srgbClr val="481419"/>
    <a:srgbClr val="006CFF"/>
    <a:srgbClr val="0041B6"/>
    <a:srgbClr val="F9D600"/>
    <a:srgbClr val="324057"/>
    <a:srgbClr val="007CCE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79400" y="317500"/>
            <a:ext cx="8572500" cy="6235700"/>
          </a:xfrm>
          <a:prstGeom prst="rect">
            <a:avLst/>
          </a:prstGeom>
          <a:solidFill>
            <a:schemeClr val="bg1">
              <a:alpha val="92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owerpointbase.com/tags/%E1%E8%E7%ED%E5%F1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owerpointbas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80010" y="1104900"/>
            <a:ext cx="4983979" cy="2934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Правила создания презентаций</a:t>
            </a:r>
            <a:endParaRPr lang="en-US" b="1" dirty="0">
              <a:ln w="0"/>
              <a:solidFill>
                <a:srgbClr val="97000B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65457A-949B-4845-BDF4-E7718FE16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039224" cy="1337732"/>
          </a:xfrm>
        </p:spPr>
        <p:txBody>
          <a:bodyPr>
            <a:norm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6 законов дизайна презентаций </a:t>
            </a:r>
            <a:r>
              <a:rPr lang="ru-RU" sz="4300" b="1" dirty="0" err="1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PowerPoint</a:t>
            </a:r>
            <a:endParaRPr lang="ru-RU" sz="4300" b="1" dirty="0">
              <a:ln w="0"/>
              <a:solidFill>
                <a:srgbClr val="97000B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465729"/>
            <a:ext cx="8134350" cy="5135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97000B"/>
                </a:solidFill>
                <a:latin typeface="Arial Narrow" panose="020B0606020202030204" pitchFamily="34" charset="0"/>
              </a:rPr>
              <a:t>5. Размещать картинки </a:t>
            </a:r>
            <a:r>
              <a:rPr lang="ru-RU" sz="2400" dirty="0">
                <a:latin typeface="Arial Narrow" panose="020B0606020202030204" pitchFamily="34" charset="0"/>
              </a:rPr>
              <a:t>на слайде тоже нужно с умом. 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Если вы вставляете картинку в слайд - она должна быть выровнена и по высоте и по вертикали. 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Если на слайде кроме заглавия и картинки больше ничего нет, то картинка должна быть размещена по центру слайда. 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Если же к картинке есть какое-то описание, она может расползаться у левого или правого края слайда.  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97000B"/>
                </a:solidFill>
                <a:latin typeface="Arial Narrow" panose="020B0606020202030204" pitchFamily="34" charset="0"/>
              </a:rPr>
              <a:t>И самое главное, картинки должны быть качественными. </a:t>
            </a:r>
          </a:p>
          <a:p>
            <a:pPr marL="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Если вы растяните картинку размером 100х200 пикселей на весь слайд - вы испортите весь вид презентации. Картинки должны быть достаточно большого размера, чтобы при выведении презентации на большой экран она была четкой. </a:t>
            </a:r>
          </a:p>
          <a:p>
            <a:pPr marL="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Так же не следует растягивать картинки по высоте или горизонтали очень сильно - этим вы искажаете саму картинку и она будет выглядеть убогой. 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291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039224" cy="1337732"/>
          </a:xfrm>
        </p:spPr>
        <p:txBody>
          <a:bodyPr>
            <a:norm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6 законов дизайна презентаций </a:t>
            </a:r>
            <a:r>
              <a:rPr lang="ru-RU" sz="4300" b="1" dirty="0" err="1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PowerPoint</a:t>
            </a:r>
            <a:endParaRPr lang="ru-RU" sz="4300" b="1" dirty="0">
              <a:ln w="0"/>
              <a:solidFill>
                <a:srgbClr val="97000B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97000B"/>
                </a:solidFill>
                <a:latin typeface="Arial Narrow" panose="020B0606020202030204" pitchFamily="34" charset="0"/>
              </a:rPr>
              <a:t>6. Цвета в презентации</a:t>
            </a:r>
            <a:r>
              <a:rPr lang="ru-RU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На одном слайде рекомендуется использовать не более трех цветов: один для фона, один для заголовка, один для текста (не считая, картинок и фотографий).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Тогда презентация будет выглядеть целостной.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291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4" y="0"/>
            <a:ext cx="8810625" cy="1337732"/>
          </a:xfrm>
        </p:spPr>
        <p:txBody>
          <a:bodyPr>
            <a:norm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Как правильно выбрать цвета для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38275"/>
            <a:ext cx="8763000" cy="51590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500" b="1" u="sng" dirty="0">
                <a:latin typeface="Arial Narrow" panose="020B0606020202030204" pitchFamily="34" charset="0"/>
              </a:rPr>
              <a:t>Эмоциональная сила цвета</a:t>
            </a:r>
            <a:endParaRPr lang="ru-RU" sz="55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6000" dirty="0">
                <a:latin typeface="Arial Narrow" panose="020B0606020202030204" pitchFamily="34" charset="0"/>
              </a:rPr>
              <a:t>Так же при выборе основного цвета презентации (фона или текста), необходимо учитывать эмоции, которые вызывают цвета. Так, например, если вы презентуете салон интимных услуг, вы смело можете сделать презентацию в красных тонах, но для презентации клуба семейного отдыха, красный в большом количестве будет совершенно неуместен. Почему? </a:t>
            </a:r>
          </a:p>
          <a:p>
            <a:r>
              <a:rPr lang="ru-RU" sz="6000" b="1" dirty="0">
                <a:latin typeface="Arial Narrow" panose="020B0606020202030204" pitchFamily="34" charset="0"/>
              </a:rPr>
              <a:t>Красный -</a:t>
            </a:r>
            <a:r>
              <a:rPr lang="ru-RU" sz="6000" dirty="0">
                <a:latin typeface="Arial Narrow" panose="020B0606020202030204" pitchFamily="34" charset="0"/>
              </a:rPr>
              <a:t> это очень активный цвет, который ассоциируется со здоровыми амбициями, движением, решительностью. Красный выражает порыв, настойчивость, страсть, опасность, любовь.</a:t>
            </a:r>
          </a:p>
          <a:p>
            <a:r>
              <a:rPr lang="ru-RU" sz="6000" b="1" dirty="0">
                <a:latin typeface="Arial Narrow" panose="020B0606020202030204" pitchFamily="34" charset="0"/>
              </a:rPr>
              <a:t>Оранжевый –</a:t>
            </a:r>
            <a:r>
              <a:rPr lang="ru-RU" sz="6000" dirty="0">
                <a:latin typeface="Arial Narrow" panose="020B0606020202030204" pitchFamily="34" charset="0"/>
              </a:rPr>
              <a:t> это тот цвет, с которым чаще всего ассоциируется </a:t>
            </a:r>
            <a:r>
              <a:rPr lang="ru-RU" sz="6000" dirty="0">
                <a:latin typeface="Arial Narrow" panose="020B0606020202030204" pitchFamily="34" charset="0"/>
                <a:hlinkClick r:id="rId2"/>
              </a:rPr>
              <a:t>бизнес</a:t>
            </a:r>
            <a:r>
              <a:rPr lang="ru-RU" sz="6000" dirty="0">
                <a:latin typeface="Arial Narrow" panose="020B0606020202030204" pitchFamily="34" charset="0"/>
              </a:rPr>
              <a:t> и карьера. Оранжевый цвет вызывает некий задор, расположение к себе. Данный цвет ассоциируется с отвагой, задором, лидерскими качествами.</a:t>
            </a:r>
          </a:p>
          <a:p>
            <a:r>
              <a:rPr lang="ru-RU" sz="6000" b="1" dirty="0">
                <a:latin typeface="Arial Narrow" panose="020B0606020202030204" pitchFamily="34" charset="0"/>
              </a:rPr>
              <a:t>Желтый цвет</a:t>
            </a:r>
            <a:r>
              <a:rPr lang="ru-RU" sz="6000" dirty="0">
                <a:latin typeface="Arial Narrow" panose="020B0606020202030204" pitchFamily="34" charset="0"/>
              </a:rPr>
              <a:t> ассоциируется с мудростью, умственной деятельностью, интеллектом, уважением и богатством.</a:t>
            </a:r>
          </a:p>
          <a:p>
            <a:r>
              <a:rPr lang="ru-RU" sz="6000" b="1" dirty="0">
                <a:latin typeface="Arial Narrow" panose="020B0606020202030204" pitchFamily="34" charset="0"/>
              </a:rPr>
              <a:t>Зеленый</a:t>
            </a:r>
            <a:r>
              <a:rPr lang="ru-RU" sz="6000" dirty="0">
                <a:latin typeface="Arial Narrow" panose="020B0606020202030204" pitchFamily="34" charset="0"/>
              </a:rPr>
              <a:t> ассоциируется с жизнью, рождением и природой, поскольку он символизирует рост, развитие, процветание и благополучие. Зеленый способен расслаблять нас, улучшать зрение и сдерживать эмоции.</a:t>
            </a:r>
          </a:p>
          <a:p>
            <a:r>
              <a:rPr lang="ru-RU" sz="6000" b="1" dirty="0">
                <a:latin typeface="Arial Narrow" panose="020B0606020202030204" pitchFamily="34" charset="0"/>
              </a:rPr>
              <a:t>Синий чаще</a:t>
            </a:r>
            <a:r>
              <a:rPr lang="ru-RU" sz="6000" dirty="0">
                <a:latin typeface="Arial Narrow" panose="020B0606020202030204" pitchFamily="34" charset="0"/>
              </a:rPr>
              <a:t> всего ассоциируется с честностью, откровенностью, преданностью. Синий – это миролюбивый, безмятежный и успокаивающий цвет. Однако если речь идет о темно-синем (ближе к черному), то такой цвет способен навевать печаль и депрессию.</a:t>
            </a:r>
          </a:p>
          <a:p>
            <a:r>
              <a:rPr lang="ru-RU" sz="6000" b="1" dirty="0">
                <a:latin typeface="Arial Narrow" panose="020B0606020202030204" pitchFamily="34" charset="0"/>
              </a:rPr>
              <a:t>Белый цвет</a:t>
            </a:r>
            <a:r>
              <a:rPr lang="ru-RU" sz="6000" dirty="0">
                <a:latin typeface="Arial Narrow" panose="020B0606020202030204" pitchFamily="34" charset="0"/>
              </a:rPr>
              <a:t> заряжает нас энергией, гармонизирует, расширяет возможности. Белый цвет ассоциируется с правдой, откровенностью, невинностью, «божественностью».</a:t>
            </a:r>
          </a:p>
          <a:p>
            <a:r>
              <a:rPr lang="ru-RU" sz="6000" b="1" dirty="0">
                <a:latin typeface="Arial Narrow" panose="020B0606020202030204" pitchFamily="34" charset="0"/>
              </a:rPr>
              <a:t>Черный цвет</a:t>
            </a:r>
            <a:r>
              <a:rPr lang="ru-RU" sz="6000" dirty="0">
                <a:latin typeface="Arial Narrow" panose="020B0606020202030204" pitchFamily="34" charset="0"/>
              </a:rPr>
              <a:t> ассоциируется со смертью, возрождением и переходным периодом. В моде данный цвет означает власть и силу, а также подчинение красоте.</a:t>
            </a:r>
          </a:p>
          <a:p>
            <a:r>
              <a:rPr lang="ru-RU" sz="6000" b="1" dirty="0">
                <a:latin typeface="Arial Narrow" panose="020B0606020202030204" pitchFamily="34" charset="0"/>
              </a:rPr>
              <a:t>Коричневый</a:t>
            </a:r>
            <a:r>
              <a:rPr lang="ru-RU" sz="6000" dirty="0">
                <a:latin typeface="Arial Narrow" panose="020B0606020202030204" pitchFamily="34" charset="0"/>
              </a:rPr>
              <a:t> часто рассматривают как нейтральный цвет, не теплый, но и не холодный. Данный цвет символизирует стабильность, надежность, поддержку, реальность.</a:t>
            </a:r>
          </a:p>
          <a:p>
            <a:r>
              <a:rPr lang="ru-RU" sz="6000" b="1" dirty="0">
                <a:latin typeface="Arial Narrow" panose="020B0606020202030204" pitchFamily="34" charset="0"/>
              </a:rPr>
              <a:t>Фиолетовый -</a:t>
            </a:r>
            <a:r>
              <a:rPr lang="ru-RU" sz="6000" dirty="0">
                <a:latin typeface="Arial Narrow" panose="020B0606020202030204" pitchFamily="34" charset="0"/>
              </a:rPr>
              <a:t> данный цвет ассоциируется с роскошью, элегантностью, царственностью, с другой стороны он иногда создает ощущение искусственности. Данный цвет символизирует интуицию, духовную и физическую связь, вдохновение.</a:t>
            </a:r>
          </a:p>
        </p:txBody>
      </p:sp>
    </p:spTree>
    <p:extLst>
      <p:ext uri="{BB962C8B-B14F-4D97-AF65-F5344CB8AC3E}">
        <p14:creationId xmlns:p14="http://schemas.microsoft.com/office/powerpoint/2010/main" val="241147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1"/>
            <a:ext cx="8753475" cy="1337732"/>
          </a:xfrm>
        </p:spPr>
        <p:txBody>
          <a:bodyPr>
            <a:norm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Как правильно выбрать цвета для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9" y="1600200"/>
            <a:ext cx="8620125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latin typeface="Arial Narrow" panose="020B0606020202030204" pitchFamily="34" charset="0"/>
              </a:rPr>
              <a:t>Комбинация цветов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Самой сложной задачей в создании презентаций, пожалуй, является проблема комбинации цветов. </a:t>
            </a:r>
          </a:p>
          <a:p>
            <a:r>
              <a:rPr lang="ru-RU" dirty="0">
                <a:latin typeface="Arial Narrow" panose="020B0606020202030204" pitchFamily="34" charset="0"/>
              </a:rPr>
              <a:t>В презентации должно быть не более трех основных цветов.  Тут уже вплетается закон стиля - не больше трех основных цветов, потому что еще добавятся картинки и может получится радуга... </a:t>
            </a:r>
          </a:p>
          <a:p>
            <a:r>
              <a:rPr lang="ru-RU" dirty="0">
                <a:latin typeface="Arial Narrow" panose="020B0606020202030204" pitchFamily="34" charset="0"/>
              </a:rPr>
              <a:t>Тогда надо использовать готовый шаблон, который можно найти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263655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Как сделать видео презентацию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1"/>
            <a:ext cx="8064896" cy="3600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Итак, для конвертации презентации в видео необходимо выполнить следующие шаги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9076" y="2060848"/>
            <a:ext cx="2943224" cy="360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1. File -&gt; </a:t>
            </a:r>
            <a:r>
              <a:rPr lang="en-US" dirty="0" err="1">
                <a:latin typeface="Arial Narrow" panose="020B0606020202030204" pitchFamily="34" charset="0"/>
              </a:rPr>
              <a:t>Save&amp;Send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3074" name="Picture 2" descr="http://powerpointbase.com/uploads/posts/2014-07/1406056645_picture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87"/>
          <a:stretch/>
        </p:blipFill>
        <p:spPr bwMode="auto">
          <a:xfrm>
            <a:off x="3295650" y="1965598"/>
            <a:ext cx="4918330" cy="190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9076" y="4293096"/>
            <a:ext cx="3076574" cy="71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2. Далее нажмите "</a:t>
            </a:r>
            <a:r>
              <a:rPr lang="en-US" sz="2000" dirty="0">
                <a:latin typeface="Arial Narrow" panose="020B0606020202030204" pitchFamily="34" charset="0"/>
              </a:rPr>
              <a:t>Create a Video" 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3076" name="Picture 4" descr="http://powerpointbase.com/uploads/posts/2014-07/1406056599_pictur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035421"/>
            <a:ext cx="4918330" cy="254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6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Как сделать видео презентацию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2240867"/>
            <a:ext cx="2576264" cy="1026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800" dirty="0">
                <a:latin typeface="Arial Narrow" panose="020B0606020202030204" pitchFamily="34" charset="0"/>
              </a:rPr>
              <a:t>3.</a:t>
            </a:r>
            <a:r>
              <a:rPr lang="ru-RU" sz="6400" dirty="0">
                <a:latin typeface="Arial Narrow" panose="020B0606020202030204" pitchFamily="34" charset="0"/>
              </a:rPr>
              <a:t> </a:t>
            </a:r>
            <a:r>
              <a:rPr lang="ru-RU" sz="8800" dirty="0">
                <a:latin typeface="Arial Narrow" panose="020B0606020202030204" pitchFamily="34" charset="0"/>
              </a:rPr>
              <a:t>Выберите один из предлагаемых форматов видео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4800" y="4293096"/>
            <a:ext cx="3403104" cy="360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4. Нажмите "</a:t>
            </a:r>
            <a:r>
              <a:rPr lang="en-US" dirty="0"/>
              <a:t>Create a Video"</a:t>
            </a:r>
            <a:endParaRPr lang="ru-RU" dirty="0"/>
          </a:p>
        </p:txBody>
      </p:sp>
      <p:pic>
        <p:nvPicPr>
          <p:cNvPr id="5122" name="Picture 2" descr="Как сделать видео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30" y="1484783"/>
            <a:ext cx="5780170" cy="166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owerpointbase.com/uploads/posts/2014-07/1406056678_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10197"/>
            <a:ext cx="1304925" cy="12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5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4" y="274637"/>
            <a:ext cx="8886825" cy="1335087"/>
          </a:xfrm>
        </p:spPr>
        <p:txBody>
          <a:bodyPr>
            <a:noAutofit/>
          </a:bodyPr>
          <a:lstStyle/>
          <a:p>
            <a:r>
              <a:rPr lang="ru-RU" sz="32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Если вы хотите, чтобы ваша презентация выглядела стильно и актуально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984" y="1827679"/>
            <a:ext cx="7869891" cy="471123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97000B"/>
                </a:solidFill>
                <a:latin typeface="Arial Narrow" panose="020B0606020202030204" pitchFamily="34" charset="0"/>
              </a:rPr>
              <a:t>Анимация.</a:t>
            </a:r>
            <a:r>
              <a:rPr lang="ru-RU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Мы привыкли делать анимацию только отдельных элементов слайда. Попробуйте добавить анимацию для всех элементов, а также добавьте анимацию переходов между слайдами. 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Для того, чтобы добавить анимацию нужному элементу: </a:t>
            </a:r>
          </a:p>
          <a:p>
            <a:r>
              <a:rPr lang="ru-RU" dirty="0">
                <a:latin typeface="Arial Narrow" panose="020B0606020202030204" pitchFamily="34" charset="0"/>
              </a:rPr>
              <a:t>Выделите нужный объект</a:t>
            </a:r>
          </a:p>
          <a:p>
            <a:r>
              <a:rPr lang="ru-RU" dirty="0">
                <a:latin typeface="Arial Narrow" panose="020B0606020202030204" pitchFamily="34" charset="0"/>
              </a:rPr>
              <a:t>Вверху окна выберите закладку «</a:t>
            </a:r>
            <a:r>
              <a:rPr lang="ru-RU" dirty="0" err="1">
                <a:latin typeface="Arial Narrow" panose="020B0606020202030204" pitchFamily="34" charset="0"/>
              </a:rPr>
              <a:t>Animations</a:t>
            </a:r>
            <a:r>
              <a:rPr lang="ru-RU" dirty="0">
                <a:latin typeface="Arial Narrow" panose="020B0606020202030204" pitchFamily="34" charset="0"/>
              </a:rPr>
              <a:t>» (Анимация)</a:t>
            </a:r>
          </a:p>
          <a:p>
            <a:r>
              <a:rPr lang="ru-RU" dirty="0">
                <a:latin typeface="Arial Narrow" panose="020B0606020202030204" pitchFamily="34" charset="0"/>
              </a:rPr>
              <a:t>Выберите </a:t>
            </a:r>
            <a:r>
              <a:rPr lang="ru-RU" dirty="0"/>
              <a:t>подходящий вид анимации.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78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216" y="167820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2. Плоский дизайн.  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С выходом iOS7 и </a:t>
            </a:r>
            <a:r>
              <a:rPr lang="ru-RU" sz="1600" dirty="0" err="1">
                <a:latin typeface="Arial Narrow" panose="020B0606020202030204" pitchFamily="34" charset="0"/>
              </a:rPr>
              <a:t>MicrosoftOffice</a:t>
            </a:r>
            <a:r>
              <a:rPr lang="ru-RU" sz="1600" dirty="0">
                <a:latin typeface="Arial Narrow" panose="020B0606020202030204" pitchFamily="34" charset="0"/>
              </a:rPr>
              <a:t> 2013 очень популярная стала «плоская» графика.  Во-первых, такие элементы достаточно просто создавать самому, во-вторых, такой стиль иконок и других элементов подходит под любой дизайн, в-третьих, сейчас наблюдается тенденция к минимализму, а такой дизайн не имеет лишних теней и объёмов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8753" y="4293096"/>
            <a:ext cx="42770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3. </a:t>
            </a:r>
            <a:r>
              <a:rPr lang="ru-RU" sz="1600" b="1" dirty="0" err="1">
                <a:latin typeface="Arial Narrow" panose="020B0606020202030204" pitchFamily="34" charset="0"/>
              </a:rPr>
              <a:t>Инфографика</a:t>
            </a:r>
            <a:r>
              <a:rPr lang="ru-RU" sz="1600" b="1" dirty="0">
                <a:latin typeface="Arial Narrow" panose="020B0606020202030204" pitchFamily="34" charset="0"/>
              </a:rPr>
              <a:t>. 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Меньше текста – больше коротких наглядных фактов.  Слушателям не интересно вчитываться в помещенный на слайд текст. Мозг намного лучше воспринимает и запоминает короткие факты.  </a:t>
            </a:r>
            <a:r>
              <a:rPr lang="ru-RU" sz="1600" dirty="0" err="1">
                <a:latin typeface="Arial Narrow" panose="020B0606020202030204" pitchFamily="34" charset="0"/>
              </a:rPr>
              <a:t>Инфографика</a:t>
            </a:r>
            <a:r>
              <a:rPr lang="ru-RU" sz="1600" dirty="0">
                <a:latin typeface="Arial Narrow" panose="020B0606020202030204" pitchFamily="34" charset="0"/>
              </a:rPr>
              <a:t> помогает преподнести факты в красивой наглядной форме.</a:t>
            </a:r>
          </a:p>
        </p:txBody>
      </p:sp>
      <p:pic>
        <p:nvPicPr>
          <p:cNvPr id="1029" name="Picture 5" descr="Тренды 2015 в создании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81" y="1382929"/>
            <a:ext cx="3868022" cy="211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7174" y="274637"/>
            <a:ext cx="8886825" cy="1335087"/>
          </a:xfrm>
        </p:spPr>
        <p:txBody>
          <a:bodyPr>
            <a:noAutofit/>
          </a:bodyPr>
          <a:lstStyle/>
          <a:p>
            <a:r>
              <a:rPr lang="ru-RU" sz="32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Если вы хотите, чтобы ваша презентация выглядела стильно и актуально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81" y="3740308"/>
            <a:ext cx="2674981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5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7784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4. Круглые и прямоугольные элементы. </a:t>
            </a:r>
            <a:r>
              <a:rPr lang="ru-RU" dirty="0">
                <a:latin typeface="Arial Narrow" panose="020B0606020202030204" pitchFamily="34" charset="0"/>
              </a:rPr>
              <a:t>Последнее время презентации делают в строгом стиле, используя простые формы (прямоугольник, квадрат). Для того, чтобы немного смягчить вид слайдов, картинки обрамляют кругами.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216" y="3789040"/>
            <a:ext cx="40627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5. Фон.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Для строгих бизнес-презентаций, конечно, наиболее подходит однотонный светлый фон на слайдах. Если же тематика презентации более «</a:t>
            </a:r>
            <a:r>
              <a:rPr lang="ru-RU" sz="1600" dirty="0" err="1">
                <a:latin typeface="Arial Narrow" panose="020B0606020202030204" pitchFamily="34" charset="0"/>
              </a:rPr>
              <a:t>casual</a:t>
            </a:r>
            <a:r>
              <a:rPr lang="ru-RU" sz="1600" dirty="0">
                <a:latin typeface="Arial Narrow" panose="020B0606020202030204" pitchFamily="34" charset="0"/>
              </a:rPr>
              <a:t>», можно использовать размытый фон. Все помещенные объекты на таком фоне будут казаться невесомыми.</a:t>
            </a:r>
          </a:p>
        </p:txBody>
      </p:sp>
      <p:pic>
        <p:nvPicPr>
          <p:cNvPr id="2050" name="Picture 2" descr="Тренды 2015 в создании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823320"/>
            <a:ext cx="3658294" cy="204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16" y="1500654"/>
            <a:ext cx="3672606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7174" y="274637"/>
            <a:ext cx="8886825" cy="1335087"/>
          </a:xfrm>
        </p:spPr>
        <p:txBody>
          <a:bodyPr>
            <a:noAutofit/>
          </a:bodyPr>
          <a:lstStyle/>
          <a:p>
            <a:r>
              <a:rPr lang="ru-RU" sz="32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Если вы хотите, чтобы ваша презентация выглядела стильно и актуально</a:t>
            </a:r>
          </a:p>
        </p:txBody>
      </p:sp>
    </p:spTree>
    <p:extLst>
      <p:ext uri="{BB962C8B-B14F-4D97-AF65-F5344CB8AC3E}">
        <p14:creationId xmlns:p14="http://schemas.microsoft.com/office/powerpoint/2010/main" val="80536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556792"/>
            <a:ext cx="4363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6. Полупрозрачные элементы с  тонкой окантовкой</a:t>
            </a:r>
            <a:r>
              <a:rPr lang="ru-RU" dirty="0">
                <a:latin typeface="Arial Narrow" panose="020B0606020202030204" pitchFamily="34" charset="0"/>
              </a:rPr>
              <a:t>. </a:t>
            </a:r>
          </a:p>
          <a:p>
            <a:r>
              <a:rPr lang="ru-RU" dirty="0">
                <a:latin typeface="Arial Narrow" panose="020B0606020202030204" pitchFamily="34" charset="0"/>
              </a:rPr>
              <a:t>Иконки с тонкой окантовкой или полупрозрачные подойдут под любой стиль презентации. Особенно эффектно они будут смотреться на размытом темном фоне.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24041"/>
            <a:ext cx="4363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7. Затемнение. </a:t>
            </a:r>
          </a:p>
          <a:p>
            <a:r>
              <a:rPr lang="ru-RU" dirty="0">
                <a:latin typeface="Arial Narrow" panose="020B0606020202030204" pitchFamily="34" charset="0"/>
              </a:rPr>
              <a:t>Если необходимо объединить картинку и текст, наложите поверх картинки полупрозрачный элемент с текстом.   Таким образом, и картинку все разглядят, и текст прочитают.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236" y="4807061"/>
            <a:ext cx="4502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8. Бумажные элементы.  </a:t>
            </a:r>
          </a:p>
          <a:p>
            <a:r>
              <a:rPr lang="ru-RU" dirty="0">
                <a:latin typeface="Arial Narrow" panose="020B0606020202030204" pitchFamily="34" charset="0"/>
              </a:rPr>
              <a:t>Все большей популярности набирают так называемые «бумажные элементы».  Они легко интегрируются в любую презентацию и подходят под любую тематику.</a:t>
            </a:r>
          </a:p>
        </p:txBody>
      </p:sp>
      <p:pic>
        <p:nvPicPr>
          <p:cNvPr id="11" name="Picture 4" descr="Тренды 2015 в создании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76" y="1107637"/>
            <a:ext cx="3165344" cy="177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9" y="93662"/>
            <a:ext cx="8886825" cy="1335087"/>
          </a:xfrm>
        </p:spPr>
        <p:txBody>
          <a:bodyPr>
            <a:noAutofit/>
          </a:bodyPr>
          <a:lstStyle/>
          <a:p>
            <a:r>
              <a:rPr lang="ru-RU" sz="32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Если вы хотите, чтобы ваша презентация выглядела стильно и актуально</a:t>
            </a:r>
          </a:p>
        </p:txBody>
      </p:sp>
      <p:pic>
        <p:nvPicPr>
          <p:cNvPr id="3074" name="Picture 2" descr="http://powerpointbase.com/uploads/posts/2015-08/1440604820_picture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26" y="2656884"/>
            <a:ext cx="316534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ренды 2015 в создании презентаций PowerPoin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40" y="4407964"/>
            <a:ext cx="333375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6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Правило создания презентаций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Фон слайдов презентации </a:t>
            </a:r>
            <a:r>
              <a:rPr lang="ru-RU" sz="2400" dirty="0" err="1">
                <a:latin typeface="Arial Narrow" panose="020B0606020202030204" pitchFamily="34" charset="0"/>
              </a:rPr>
              <a:t>PowerPoint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6 законов дизайна презентаций </a:t>
            </a:r>
            <a:r>
              <a:rPr lang="ru-RU" sz="2400" dirty="0" err="1">
                <a:latin typeface="Arial Narrow" panose="020B0606020202030204" pitchFamily="34" charset="0"/>
              </a:rPr>
              <a:t>PowerPoint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Как правильно выбрать цвета для презентации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Как сделать видео презентацию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Что сделать, чтобы презентация выглядела стильно и актуально</a:t>
            </a:r>
          </a:p>
          <a:p>
            <a:r>
              <a:rPr lang="en-US" sz="2400" dirty="0">
                <a:latin typeface="Arial Narrow" panose="020B0606020202030204" pitchFamily="34" charset="0"/>
                <a:hlinkClick r:id="rId2"/>
              </a:rPr>
              <a:t>http://powerpointbase.com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9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5567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9. Не больше 3-х основных цветов.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 Если хотите, чтобы шаблоны презентации не выглядели несуразно – определите три основных цвета:  для текста, для фона, для элементов.  Используйте их во всех слайдов.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4368" y="40385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10. Иконки.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Используйте иконки из одной коллекции. Сейчас много бесплатных наборов иконок на все случаи жизни. Скачайте несколько наборов для разных презентаций, но в одной презентации – иконки в одном стиле. </a:t>
            </a:r>
          </a:p>
        </p:txBody>
      </p:sp>
      <p:pic>
        <p:nvPicPr>
          <p:cNvPr id="3078" name="Picture 6" descr="Тренды 2015 в создании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19" y="1209303"/>
            <a:ext cx="3707125" cy="245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Тренды 2015 в создании презентаций PowerPoin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20" y="4293096"/>
            <a:ext cx="3707125" cy="142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1449" y="93662"/>
            <a:ext cx="8886825" cy="1335087"/>
          </a:xfrm>
        </p:spPr>
        <p:txBody>
          <a:bodyPr>
            <a:noAutofit/>
          </a:bodyPr>
          <a:lstStyle/>
          <a:p>
            <a:r>
              <a:rPr lang="ru-RU" sz="32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Если вы хотите, чтобы ваша презентация выглядела стильно и актуально</a:t>
            </a:r>
          </a:p>
        </p:txBody>
      </p:sp>
    </p:spTree>
    <p:extLst>
      <p:ext uri="{BB962C8B-B14F-4D97-AF65-F5344CB8AC3E}">
        <p14:creationId xmlns:p14="http://schemas.microsoft.com/office/powerpoint/2010/main" val="125541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039224" cy="1337732"/>
          </a:xfrm>
        </p:spPr>
        <p:txBody>
          <a:bodyPr>
            <a:noAutofit/>
          </a:bodyPr>
          <a:lstStyle/>
          <a:p>
            <a:r>
              <a:rPr lang="ru-RU" sz="48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Правило создания презентаций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525" y="1465729"/>
            <a:ext cx="3171824" cy="4711234"/>
          </a:xfrm>
          <a:ln>
            <a:solidFill>
              <a:srgbClr val="97000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Примеры структуры презентации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Проблема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Ваше решение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Модель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Скрытая технология решения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Маркетинг и продажи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Конкуренты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Команда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Планирование и этапы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Текущий статус и временная линия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Резюме и призыв к действию!</a:t>
            </a:r>
          </a:p>
          <a:p>
            <a:pPr marL="0" indent="0">
              <a:buNone/>
            </a:pPr>
            <a:br>
              <a:rPr lang="ru-RU" sz="3200" dirty="0">
                <a:latin typeface="Arial Narrow" panose="020B0606020202030204" pitchFamily="34" charset="0"/>
              </a:rPr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1925" y="1446679"/>
            <a:ext cx="4838700" cy="4711234"/>
          </a:xfrm>
          <a:prstGeom prst="rect">
            <a:avLst/>
          </a:prstGeom>
          <a:ln>
            <a:solidFill>
              <a:srgbClr val="97000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97000B"/>
                </a:solidFill>
                <a:latin typeface="Arial Narrow" panose="020B0606020202030204" pitchFamily="34" charset="0"/>
              </a:rPr>
              <a:t>Десять слайдов</a:t>
            </a:r>
            <a:r>
              <a:rPr lang="ru-RU" sz="3200" dirty="0">
                <a:solidFill>
                  <a:srgbClr val="97000B"/>
                </a:solidFill>
                <a:latin typeface="Arial Narrow" panose="020B0606020202030204" pitchFamily="34" charset="0"/>
              </a:rPr>
              <a:t>.</a:t>
            </a:r>
            <a:r>
              <a:rPr lang="ru-RU" sz="3200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latin typeface="Arial Narrow" panose="020B0606020202030204" pitchFamily="34" charset="0"/>
              </a:rPr>
              <a:t>Десять – оптимальное количество слайдов  презентациях </a:t>
            </a:r>
            <a:r>
              <a:rPr lang="ru-RU" sz="3200" dirty="0" err="1">
                <a:latin typeface="Arial Narrow" panose="020B0606020202030204" pitchFamily="34" charset="0"/>
              </a:rPr>
              <a:t>PowerPoint</a:t>
            </a:r>
            <a:r>
              <a:rPr lang="ru-RU" sz="3200" dirty="0">
                <a:latin typeface="Arial Narrow" panose="020B0606020202030204" pitchFamily="34" charset="0"/>
              </a:rPr>
              <a:t>, потому что обычный человек не в состоянии охватить более 10 понятий за одну встречу. 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ru-RU" sz="3200" dirty="0">
                <a:latin typeface="Arial Narrow" panose="020B0606020202030204" pitchFamily="34" charset="0"/>
              </a:rPr>
            </a:br>
            <a:endParaRPr lang="ru-RU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97000B"/>
                </a:solidFill>
                <a:latin typeface="Arial Narrow" panose="020B0606020202030204" pitchFamily="34" charset="0"/>
              </a:rPr>
              <a:t>Двадцать минут.</a:t>
            </a:r>
            <a:r>
              <a:rPr lang="ru-RU" sz="3200" dirty="0">
                <a:solidFill>
                  <a:srgbClr val="97000B"/>
                </a:solidFill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Вам следует уложить свои 10 слайдов в двадцать минут.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90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1"/>
            <a:ext cx="9058275" cy="1337732"/>
          </a:xfrm>
        </p:spPr>
        <p:txBody>
          <a:bodyPr>
            <a:noAutofit/>
          </a:bodyPr>
          <a:lstStyle/>
          <a:p>
            <a:r>
              <a:rPr lang="ru-RU" sz="48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Правило создания презентаций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1" y="1381124"/>
            <a:ext cx="3943350" cy="5162551"/>
          </a:xfrm>
          <a:ln>
            <a:solidFill>
              <a:srgbClr val="97000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Тридцатый шрифт.</a:t>
            </a:r>
            <a:r>
              <a:rPr lang="ru-RU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100" dirty="0">
                <a:latin typeface="Arial Narrow" panose="020B0606020202030204" pitchFamily="34" charset="0"/>
              </a:rPr>
              <a:t>Большинство презентаций, имеют текст 10-го размера.</a:t>
            </a:r>
            <a:r>
              <a:rPr lang="ru-RU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500" dirty="0">
                <a:latin typeface="Arial Narrow" panose="020B0606020202030204" pitchFamily="34" charset="0"/>
              </a:rPr>
              <a:t>При этом в слайде столько текста, сколько в нем помещается, а затем докладчик просто читает этот текст.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Однако, как только публика понимает, что вы читаете, она просто начинает читать до вас, поскольку читает текст быстрее, чем вы его рассказываете. 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В результате — вы и ваши слушатели асинхронны.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81525" y="1381124"/>
            <a:ext cx="4086225" cy="5153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</a:rPr>
              <a:t>Причина, по которой люди используют маленький шрифт двоякая: </a:t>
            </a:r>
          </a:p>
          <a:p>
            <a:r>
              <a:rPr lang="ru-RU" dirty="0">
                <a:latin typeface="Arial Narrow" panose="020B0606020202030204" pitchFamily="34" charset="0"/>
              </a:rPr>
              <a:t>во-первых, они не владеют материалом в полной мере; во-вторых – они убеждены, что больше текста действует убедительней. </a:t>
            </a:r>
          </a:p>
          <a:p>
            <a:r>
              <a:rPr lang="ru-RU" dirty="0">
                <a:latin typeface="Arial Narrow" panose="020B0606020202030204" pitchFamily="34" charset="0"/>
              </a:rPr>
              <a:t>Заставьте себя применять шрифт не менее 30-го размера, и ваша презентация станет лучше, потому что это требует от вас найти самые острые акценты и разобраться, как успешно донести их до публики. </a:t>
            </a:r>
          </a:p>
          <a:p>
            <a:r>
              <a:rPr lang="ru-RU" dirty="0">
                <a:latin typeface="Arial Narrow" panose="020B0606020202030204" pitchFamily="34" charset="0"/>
              </a:rPr>
              <a:t>Если "30-й шрифт” выглядит для вас очень догматично, предлагается алгоритм: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97000B"/>
                </a:solidFill>
                <a:latin typeface="Arial Narrow" panose="020B0606020202030204" pitchFamily="34" charset="0"/>
              </a:rPr>
              <a:t>выясните возраст самого пожилого вашего слушателя среди вашей аудитории и поделите это число на 2. Это и будет ваш оптимальный размер шрифта.</a:t>
            </a:r>
          </a:p>
        </p:txBody>
      </p:sp>
    </p:spTree>
    <p:extLst>
      <p:ext uri="{BB962C8B-B14F-4D97-AF65-F5344CB8AC3E}">
        <p14:creationId xmlns:p14="http://schemas.microsoft.com/office/powerpoint/2010/main" val="364765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"/>
            <a:ext cx="8991600" cy="1337732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Каким должен быть фон слайдов презентации </a:t>
            </a:r>
            <a:r>
              <a:rPr lang="ru-RU" sz="4800" b="1" dirty="0" err="1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PowerPoint</a:t>
            </a:r>
            <a:endParaRPr lang="ru-RU" sz="4800" b="1" dirty="0">
              <a:ln w="0"/>
              <a:solidFill>
                <a:srgbClr val="97000B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Создание презентации </a:t>
            </a:r>
            <a:r>
              <a:rPr lang="ru-RU" dirty="0" err="1">
                <a:latin typeface="Arial Narrow" panose="020B0606020202030204" pitchFamily="34" charset="0"/>
              </a:rPr>
              <a:t>PowerPoint</a:t>
            </a:r>
            <a:r>
              <a:rPr lang="ru-RU" dirty="0">
                <a:latin typeface="Arial Narrow" panose="020B0606020202030204" pitchFamily="34" charset="0"/>
              </a:rPr>
              <a:t> начинается с создания макета первого (заглавного) слайда, разделительных слайдов (перед началом следующей темы, модуля, раздела и т.д.) и основных слайдов. </a:t>
            </a:r>
          </a:p>
          <a:p>
            <a:r>
              <a:rPr lang="ru-RU" dirty="0">
                <a:latin typeface="Arial Narrow" panose="020B0606020202030204" pitchFamily="34" charset="0"/>
              </a:rPr>
              <a:t>Многие пользуются корпоративными стандартами презентаций, кто-то создает макет самостоятельно, кто-то использует готовые шаблоны. </a:t>
            </a:r>
          </a:p>
          <a:p>
            <a:r>
              <a:rPr lang="ru-RU" dirty="0">
                <a:latin typeface="Arial Narrow" panose="020B0606020202030204" pitchFamily="34" charset="0"/>
              </a:rPr>
              <a:t>В большинстве случаев выбирают светлые фоны для слайдовой презентации.  Это не только удобно с точки зрения подбора картинок, но и более выигрышно с позиции читабельности.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19274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4" y="1"/>
            <a:ext cx="8963025" cy="1337732"/>
          </a:xfrm>
        </p:spPr>
        <p:txBody>
          <a:bodyPr>
            <a:no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Каким должен быть фон слайдов презентации </a:t>
            </a:r>
            <a:r>
              <a:rPr lang="ru-RU" sz="4300" b="1" dirty="0" err="1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PowerPoint</a:t>
            </a:r>
            <a:endParaRPr lang="ru-RU" sz="4300" b="1" dirty="0">
              <a:ln w="0"/>
              <a:solidFill>
                <a:srgbClr val="97000B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1465728"/>
            <a:ext cx="8496299" cy="5239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Arial Narrow" panose="020B0606020202030204" pitchFamily="34" charset="0"/>
              </a:rPr>
              <a:t>5 "за" светлый фон презентаций </a:t>
            </a:r>
            <a:r>
              <a:rPr lang="ru-RU" sz="3300" dirty="0" err="1">
                <a:latin typeface="Arial Narrow" panose="020B0606020202030204" pitchFamily="34" charset="0"/>
              </a:rPr>
              <a:t>PowerPoint</a:t>
            </a:r>
            <a:r>
              <a:rPr lang="ru-RU" sz="3300" dirty="0">
                <a:latin typeface="Arial Narrow" panose="020B0606020202030204" pitchFamily="34" charset="0"/>
              </a:rPr>
              <a:t>: </a:t>
            </a:r>
          </a:p>
          <a:p>
            <a:r>
              <a:rPr lang="ru-RU" dirty="0">
                <a:latin typeface="Arial Narrow" panose="020B0606020202030204" pitchFamily="34" charset="0"/>
              </a:rPr>
              <a:t>Светлый фон более удобен для восприятия. У участников презентации, тренинга, семинара, конференции не будут уставать глаза, глядя на экран. </a:t>
            </a:r>
          </a:p>
          <a:p>
            <a:r>
              <a:rPr lang="ru-RU" dirty="0">
                <a:latin typeface="Arial Narrow" panose="020B0606020202030204" pitchFamily="34" charset="0"/>
              </a:rPr>
              <a:t>Легкость импортирования графики. Большинство картинок различной тематики имеют светлый фон, чаще всего белый. Если будет светлый фон сладов, будет намного легче подобрать картинки. Даже если картинка имеет белый фон, а слайд светло-голубой фон, после удаления фона в картинке, погрешности будут незаметны. </a:t>
            </a:r>
          </a:p>
          <a:p>
            <a:r>
              <a:rPr lang="ru-RU" dirty="0">
                <a:latin typeface="Arial Narrow" panose="020B0606020202030204" pitchFamily="34" charset="0"/>
              </a:rPr>
              <a:t>Светлый фон создает иллюзию большего пространства. Как и в одежде, светлое смотрится более объёмным. </a:t>
            </a:r>
          </a:p>
          <a:p>
            <a:r>
              <a:rPr lang="ru-RU" dirty="0">
                <a:latin typeface="Arial Narrow" panose="020B0606020202030204" pitchFamily="34" charset="0"/>
              </a:rPr>
              <a:t>На светлом фоне намного проще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сделать акцент</a:t>
            </a:r>
            <a:r>
              <a:rPr lang="ru-RU" dirty="0">
                <a:latin typeface="Arial Narrow" panose="020B0606020202030204" pitchFamily="34" charset="0"/>
              </a:rPr>
              <a:t>, используя яркий цвет шрифта или яркую картинку. </a:t>
            </a:r>
          </a:p>
          <a:p>
            <a:r>
              <a:rPr lang="ru-RU" dirty="0">
                <a:latin typeface="Arial Narrow" panose="020B0606020202030204" pitchFamily="34" charset="0"/>
              </a:rPr>
              <a:t>Светлый фон достаточно легко украсить тенями, создавая 3D иллюзию. </a:t>
            </a:r>
          </a:p>
        </p:txBody>
      </p:sp>
    </p:spTree>
    <p:extLst>
      <p:ext uri="{BB962C8B-B14F-4D97-AF65-F5344CB8AC3E}">
        <p14:creationId xmlns:p14="http://schemas.microsoft.com/office/powerpoint/2010/main" val="129410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"/>
            <a:ext cx="8724900" cy="1337732"/>
          </a:xfrm>
        </p:spPr>
        <p:txBody>
          <a:bodyPr>
            <a:norm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6 законов дизайна презентаций </a:t>
            </a:r>
            <a:r>
              <a:rPr lang="ru-RU" sz="4300" b="1" dirty="0" err="1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PowerPoint</a:t>
            </a:r>
            <a:endParaRPr lang="ru-RU" sz="4300" b="1" dirty="0">
              <a:ln w="0"/>
              <a:solidFill>
                <a:srgbClr val="97000B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465728"/>
            <a:ext cx="8991599" cy="5392272"/>
          </a:xfrm>
        </p:spPr>
        <p:txBody>
          <a:bodyPr>
            <a:noAutofit/>
          </a:bodyPr>
          <a:lstStyle/>
          <a:p>
            <a:pPr marL="180000" indent="0"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Фоновая картинка должна быть </a:t>
            </a:r>
            <a:r>
              <a:rPr lang="ru-RU" sz="2000" b="1" dirty="0">
                <a:solidFill>
                  <a:srgbClr val="97000B"/>
                </a:solidFill>
                <a:latin typeface="Arial Narrow" panose="020B0606020202030204" pitchFamily="34" charset="0"/>
              </a:rPr>
              <a:t>в одной цветовой гамме </a:t>
            </a:r>
            <a:r>
              <a:rPr lang="ru-RU" sz="2000" dirty="0">
                <a:latin typeface="Arial Narrow" panose="020B0606020202030204" pitchFamily="34" charset="0"/>
              </a:rPr>
              <a:t>(если у вас часть фоновой картинки будет темно - фиолетовой, а часть - белой, текст придется делать двумя разными цветами, чтобы он был читабельный. Потому что черный цвет шрифта на белом фоне и на темно-фиолетовом воспринимается по-разному). </a:t>
            </a:r>
          </a:p>
          <a:p>
            <a:pPr marL="18000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Так же фоновая картинка должна быть не пестрой (если размещать в качестве фона яркую фотографию с разноцветными объектами на ней, придется помещать текст в отдельный бокс.)</a:t>
            </a:r>
          </a:p>
          <a:p>
            <a:pPr marL="18000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Хотя в некоторых случаях такой вариант и требуется. В каких? Когда вам необходимо сделать акцент на картинке и текста - максимум три слова. </a:t>
            </a:r>
          </a:p>
          <a:p>
            <a:pPr marL="18000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Если вам все-таки очень понравилась какая-то пестрая картинка и вы хотите поместить ее как фоновую, вы можете ее высветлить, затемнить или наложить сверху полупрозрачный градиент средствами </a:t>
            </a:r>
            <a:r>
              <a:rPr lang="ru-RU" sz="2000" dirty="0" err="1">
                <a:latin typeface="Arial Narrow" panose="020B0606020202030204" pitchFamily="34" charset="0"/>
              </a:rPr>
              <a:t>PowerPoint</a:t>
            </a:r>
            <a:r>
              <a:rPr lang="ru-RU" sz="2000" dirty="0">
                <a:latin typeface="Arial Narrow" panose="020B0606020202030204" pitchFamily="34" charset="0"/>
              </a:rPr>
              <a:t>. </a:t>
            </a:r>
          </a:p>
          <a:p>
            <a:pPr marL="18000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2. Если вы размещаете на слайде большое количество текста (что уже не совсем правильно), вам следует его </a:t>
            </a:r>
            <a:r>
              <a:rPr lang="ru-RU" sz="2000" b="1" dirty="0">
                <a:solidFill>
                  <a:srgbClr val="97000B"/>
                </a:solidFill>
                <a:latin typeface="Arial Narrow" panose="020B0606020202030204" pitchFamily="34" charset="0"/>
              </a:rPr>
              <a:t>выровнять по ширине слайда</a:t>
            </a:r>
            <a:r>
              <a:rPr lang="ru-RU" sz="2000" dirty="0">
                <a:latin typeface="Arial Narrow" panose="020B0606020202030204" pitchFamily="34" charset="0"/>
              </a:rPr>
              <a:t>.  Если же текста не много, он может находится вокруг картинки или другого объекта. Размещать текст поверх картинки можно в случае, если картинка затемнена или высветлена. </a:t>
            </a:r>
          </a:p>
        </p:txBody>
      </p:sp>
    </p:spTree>
    <p:extLst>
      <p:ext uri="{BB962C8B-B14F-4D97-AF65-F5344CB8AC3E}">
        <p14:creationId xmlns:p14="http://schemas.microsoft.com/office/powerpoint/2010/main" val="193098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"/>
            <a:ext cx="8724900" cy="1337732"/>
          </a:xfrm>
        </p:spPr>
        <p:txBody>
          <a:bodyPr>
            <a:norm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6 законов дизайна презентаций </a:t>
            </a:r>
            <a:r>
              <a:rPr lang="ru-RU" sz="4300" b="1" dirty="0" err="1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PowerPoint</a:t>
            </a:r>
            <a:endParaRPr lang="ru-RU" sz="4300" b="1" dirty="0">
              <a:ln w="0"/>
              <a:solidFill>
                <a:srgbClr val="97000B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465728"/>
            <a:ext cx="8991599" cy="5392272"/>
          </a:xfrm>
        </p:spPr>
        <p:txBody>
          <a:bodyPr>
            <a:noAutofit/>
          </a:bodyPr>
          <a:lstStyle/>
          <a:p>
            <a:pPr marL="18000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3. Запомните, как бы вы не пытались разместить на одном слайде краткий пересказ "Войны и мира", размер шрифта должен быть не менее 18-го! Если же вы хотите сделать презентацию "по всем канонам" - размер шрифта должен быть 20-32. </a:t>
            </a:r>
          </a:p>
          <a:p>
            <a:pPr marL="180000" indent="0">
              <a:buNone/>
            </a:pPr>
            <a:endParaRPr lang="ru-RU" sz="3200" b="1" dirty="0">
              <a:solidFill>
                <a:srgbClr val="97000B"/>
              </a:solidFill>
              <a:latin typeface="Arial Narrow" panose="020B0606020202030204" pitchFamily="34" charset="0"/>
            </a:endParaRPr>
          </a:p>
          <a:p>
            <a:pPr marL="180000" indent="0">
              <a:buNone/>
            </a:pPr>
            <a:r>
              <a:rPr lang="ru-RU" sz="3200" b="1" dirty="0">
                <a:solidFill>
                  <a:srgbClr val="97000B"/>
                </a:solidFill>
                <a:latin typeface="Arial Narrow" panose="020B0606020202030204" pitchFamily="34" charset="0"/>
              </a:rPr>
              <a:t>Считается правильным, когда на одном слайде максимум 10-20 слов. </a:t>
            </a:r>
          </a:p>
        </p:txBody>
      </p:sp>
    </p:spTree>
    <p:extLst>
      <p:ext uri="{BB962C8B-B14F-4D97-AF65-F5344CB8AC3E}">
        <p14:creationId xmlns:p14="http://schemas.microsoft.com/office/powerpoint/2010/main" val="256963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039224" cy="1337732"/>
          </a:xfrm>
        </p:spPr>
        <p:txBody>
          <a:bodyPr>
            <a:normAutofit/>
          </a:bodyPr>
          <a:lstStyle/>
          <a:p>
            <a:r>
              <a:rPr lang="ru-RU" sz="4300" b="1" dirty="0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6 законов дизайна презентаций </a:t>
            </a:r>
            <a:r>
              <a:rPr lang="ru-RU" sz="4300" b="1" dirty="0" err="1">
                <a:ln w="0"/>
                <a:solidFill>
                  <a:srgbClr val="97000B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PowerPoint</a:t>
            </a:r>
            <a:endParaRPr lang="ru-RU" sz="4300" b="1" dirty="0">
              <a:ln w="0"/>
              <a:solidFill>
                <a:srgbClr val="97000B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5" y="1465728"/>
            <a:ext cx="8763000" cy="5392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97000B"/>
                </a:solidFill>
                <a:latin typeface="Arial Narrow" panose="020B0606020202030204" pitchFamily="34" charset="0"/>
              </a:rPr>
              <a:t>4. Тип шрифта. 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Старайтесь выбирать в качестве основного четкий шрифт, где буквы имеют засечки и четкие очертания. Распространенные шрифты: </a:t>
            </a:r>
            <a:r>
              <a:rPr lang="ru-RU" sz="2400" b="1" dirty="0" err="1">
                <a:latin typeface="Arial Narrow" panose="020B0606020202030204" pitchFamily="34" charset="0"/>
              </a:rPr>
              <a:t>Arial</a:t>
            </a:r>
            <a:r>
              <a:rPr lang="ru-RU" sz="2400" b="1" dirty="0">
                <a:latin typeface="Arial Narrow" panose="020B0606020202030204" pitchFamily="34" charset="0"/>
              </a:rPr>
              <a:t>, </a:t>
            </a:r>
            <a:r>
              <a:rPr lang="ru-RU" sz="2400" b="1" dirty="0" err="1">
                <a:latin typeface="Arial Narrow" panose="020B0606020202030204" pitchFamily="34" charset="0"/>
              </a:rPr>
              <a:t>Calibri</a:t>
            </a:r>
            <a:r>
              <a:rPr lang="ru-RU" sz="2400" b="1" dirty="0">
                <a:latin typeface="Arial Narrow" panose="020B0606020202030204" pitchFamily="34" charset="0"/>
              </a:rPr>
              <a:t>, </a:t>
            </a:r>
            <a:r>
              <a:rPr lang="ru-RU" sz="2400" b="1" dirty="0" err="1">
                <a:latin typeface="Arial Narrow" panose="020B0606020202030204" pitchFamily="34" charset="0"/>
              </a:rPr>
              <a:t>Times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new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Roman</a:t>
            </a:r>
            <a:r>
              <a:rPr lang="ru-RU" sz="2400" b="1" dirty="0">
                <a:latin typeface="Arial Narrow" panose="020B0606020202030204" pitchFamily="34" charset="0"/>
              </a:rPr>
              <a:t>, </a:t>
            </a:r>
            <a:r>
              <a:rPr lang="ru-RU" sz="2400" b="1" dirty="0" err="1">
                <a:latin typeface="Arial Narrow" panose="020B0606020202030204" pitchFamily="34" charset="0"/>
              </a:rPr>
              <a:t>Verdana</a:t>
            </a:r>
            <a:r>
              <a:rPr lang="ru-RU" sz="2400" b="1" dirty="0">
                <a:latin typeface="Arial Narrow" panose="020B0606020202030204" pitchFamily="34" charset="0"/>
              </a:rPr>
              <a:t> и </a:t>
            </a:r>
            <a:r>
              <a:rPr lang="ru-RU" sz="2400" b="1" dirty="0" err="1">
                <a:latin typeface="Arial Narrow" panose="020B0606020202030204" pitchFamily="34" charset="0"/>
              </a:rPr>
              <a:t>Tahoma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Если вам необходимо выделить какое-то ключевое слово или заглавие, вы можете использовать более "творческие" варианты шрифтов: </a:t>
            </a:r>
            <a:r>
              <a:rPr lang="ru-RU" sz="2400" dirty="0" err="1">
                <a:latin typeface="Arial Narrow" panose="020B0606020202030204" pitchFamily="34" charset="0"/>
              </a:rPr>
              <a:t>Freestyle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Script</a:t>
            </a:r>
            <a:r>
              <a:rPr lang="ru-RU" sz="2400" dirty="0">
                <a:latin typeface="Arial Narrow" panose="020B0606020202030204" pitchFamily="34" charset="0"/>
              </a:rPr>
              <a:t>, </a:t>
            </a:r>
            <a:r>
              <a:rPr lang="ru-RU" sz="2400" dirty="0" err="1">
                <a:latin typeface="Arial Narrow" panose="020B0606020202030204" pitchFamily="34" charset="0"/>
              </a:rPr>
              <a:t>Gigi</a:t>
            </a:r>
            <a:r>
              <a:rPr lang="ru-RU" sz="2400" dirty="0">
                <a:latin typeface="Arial Narrow" panose="020B0606020202030204" pitchFamily="34" charset="0"/>
              </a:rPr>
              <a:t>, </a:t>
            </a:r>
            <a:r>
              <a:rPr lang="ru-RU" sz="2400" dirty="0" err="1">
                <a:latin typeface="Arial Narrow" panose="020B0606020202030204" pitchFamily="34" charset="0"/>
              </a:rPr>
              <a:t>Monotype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Corsiva</a:t>
            </a:r>
            <a:r>
              <a:rPr lang="ru-RU" sz="2400" dirty="0">
                <a:latin typeface="Arial Narrow" panose="020B0606020202030204" pitchFamily="34" charset="0"/>
              </a:rPr>
              <a:t> и другие. 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Если же вам не подошел ни один шрифт из предложенных системами </a:t>
            </a:r>
            <a:r>
              <a:rPr lang="ru-RU" sz="2400" dirty="0" err="1">
                <a:latin typeface="Arial Narrow" panose="020B0606020202030204" pitchFamily="34" charset="0"/>
              </a:rPr>
              <a:t>Windows</a:t>
            </a:r>
            <a:r>
              <a:rPr lang="ru-RU" sz="2400" dirty="0">
                <a:latin typeface="Arial Narrow" panose="020B0606020202030204" pitchFamily="34" charset="0"/>
              </a:rPr>
              <a:t>, OS и другими, вы можете скачать нужный вам из интернета и установить его  на ваш компьютер.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97000B"/>
                </a:solidFill>
                <a:latin typeface="Arial Narrow" panose="020B0606020202030204" pitchFamily="34" charset="0"/>
              </a:rPr>
              <a:t>Но помните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000" dirty="0">
                <a:latin typeface="Arial Narrow" panose="020B0606020202030204" pitchFamily="34" charset="0"/>
              </a:rPr>
              <a:t>если в дальнейшем вам придется показывать данную презентацию на другом компьютере, где нет таких шрифтов, они автоматически будут заменены другими существующими по умолчанию. И как следствие, многие слова могут измениться в размере, </a:t>
            </a:r>
            <a:r>
              <a:rPr lang="ru-RU" sz="2000" dirty="0" err="1">
                <a:latin typeface="Arial Narrow" panose="020B0606020202030204" pitchFamily="34" charset="0"/>
              </a:rPr>
              <a:t>наложиться</a:t>
            </a:r>
            <a:r>
              <a:rPr lang="ru-RU" sz="2000" dirty="0">
                <a:latin typeface="Arial Narrow" panose="020B0606020202030204" pitchFamily="34" charset="0"/>
              </a:rPr>
              <a:t> на другие объекты и т.д.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326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1992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Office Theme</vt:lpstr>
      <vt:lpstr>Презентация PowerPoint</vt:lpstr>
      <vt:lpstr>Содержание</vt:lpstr>
      <vt:lpstr>Правило создания презентаций</vt:lpstr>
      <vt:lpstr>Правило создания презентаций</vt:lpstr>
      <vt:lpstr>Каким должен быть фон слайдов презентации PowerPoint</vt:lpstr>
      <vt:lpstr>Каким должен быть фон слайдов презентации PowerPoint</vt:lpstr>
      <vt:lpstr>6 законов дизайна презентаций PowerPoint</vt:lpstr>
      <vt:lpstr>6 законов дизайна презентаций PowerPoint</vt:lpstr>
      <vt:lpstr>6 законов дизайна презентаций PowerPoint</vt:lpstr>
      <vt:lpstr>6 законов дизайна презентаций PowerPoint</vt:lpstr>
      <vt:lpstr>6 законов дизайна презентаций PowerPoint</vt:lpstr>
      <vt:lpstr>Как правильно выбрать цвета для презентации</vt:lpstr>
      <vt:lpstr>Как правильно выбрать цвета для презентации</vt:lpstr>
      <vt:lpstr>Как сделать видео презентацию</vt:lpstr>
      <vt:lpstr>Как сделать видео презентацию</vt:lpstr>
      <vt:lpstr>Если вы хотите, чтобы ваша презентация выглядела стильно и актуально</vt:lpstr>
      <vt:lpstr>Если вы хотите, чтобы ваша презентация выглядела стильно и актуально</vt:lpstr>
      <vt:lpstr>Если вы хотите, чтобы ваша презентация выглядела стильно и актуально</vt:lpstr>
      <vt:lpstr>Если вы хотите, чтобы ваша презентация выглядела стильно и актуально</vt:lpstr>
      <vt:lpstr>Если вы хотите, чтобы ваша презентация выглядела стильно и актуально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админ</cp:lastModifiedBy>
  <cp:revision>94</cp:revision>
  <dcterms:created xsi:type="dcterms:W3CDTF">2016-11-18T14:12:19Z</dcterms:created>
  <dcterms:modified xsi:type="dcterms:W3CDTF">2023-03-15T09:30:47Z</dcterms:modified>
</cp:coreProperties>
</file>